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2" r:id="rId5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6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1EF860C-C57F-4581-B4F5-9E332FF95D87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10/8/2020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95BB41C-038B-4529-8222-6295FEF0D2F8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71EAB90-6950-43DE-9CC6-68F466104C4D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10/8/2020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9037BE3-ECB0-49B3-9DCD-D456EEFB7C0F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r-Latn-RS" sz="4400" b="0" strike="noStrike" spc="-1" dirty="0">
                <a:solidFill>
                  <a:srgbClr val="000000"/>
                </a:solidFill>
                <a:latin typeface="Calibri"/>
              </a:rPr>
              <a:t>Računarstvo visokih performansi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sr-Latn-RS" sz="3200" b="0" strike="noStrike" spc="-1" dirty="0">
                <a:solidFill>
                  <a:srgbClr val="8B8B8B"/>
                </a:solidFill>
                <a:latin typeface="Calibri"/>
              </a:rPr>
              <a:t>Profesor: Srđan Škrbić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sr-Latn-RS" sz="3200" b="0" strike="noStrike" spc="-1" dirty="0">
                <a:solidFill>
                  <a:srgbClr val="8B8B8B"/>
                </a:solidFill>
                <a:latin typeface="Calibri"/>
              </a:rPr>
              <a:t>Asistent: Lidija </a:t>
            </a:r>
            <a:r>
              <a:rPr lang="sr-Latn-RS" sz="3200" b="0" strike="noStrike" spc="-1" dirty="0" err="1">
                <a:solidFill>
                  <a:srgbClr val="8B8B8B"/>
                </a:solidFill>
                <a:latin typeface="Calibri"/>
              </a:rPr>
              <a:t>Fodor</a:t>
            </a:r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r-Latn-RS" sz="4400" b="0" strike="noStrike" spc="-1">
                <a:solidFill>
                  <a:srgbClr val="000000"/>
                </a:solidFill>
                <a:latin typeface="Calibri"/>
              </a:rPr>
              <a:t>Nastava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Predavanja 2 časa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Računarske vežbe 2 časa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Ove školske godine će sve biti organizovano </a:t>
            </a:r>
            <a:r>
              <a:rPr lang="sr-Latn-RS" sz="3200" b="0" strike="noStrike" spc="-1" dirty="0" err="1">
                <a:solidFill>
                  <a:srgbClr val="000000"/>
                </a:solidFill>
                <a:latin typeface="Calibri"/>
              </a:rPr>
              <a:t>online</a:t>
            </a:r>
            <a:endParaRPr lang="sr-Latn-R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Prva predavanja će biti održana po rasporedu u petak, 16.10.2020. u 12:00 preko </a:t>
            </a:r>
            <a:r>
              <a:rPr lang="sr-Latn-RS" sz="3200" spc="-1" dirty="0" err="1">
                <a:solidFill>
                  <a:srgbClr val="000000"/>
                </a:solidFill>
                <a:latin typeface="Calibri"/>
              </a:rPr>
              <a:t>Webex</a:t>
            </a: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 platforme na sledećem linku:</a:t>
            </a: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sz="2800" b="0" i="0" dirty="0">
                <a:solidFill>
                  <a:srgbClr val="666666"/>
                </a:solidFill>
                <a:effectLst/>
                <a:latin typeface="ciscosansttregular"/>
              </a:rPr>
              <a:t>https://ppma.webex.com/meet/srdjan.skrbic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r-Latn-RS" sz="4400" b="0" strike="noStrike" spc="-1">
                <a:solidFill>
                  <a:srgbClr val="000000"/>
                </a:solidFill>
                <a:latin typeface="Calibri"/>
              </a:rPr>
              <a:t>Prijava na Moodle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Izuzetno je važno prijaviti se na </a:t>
            </a:r>
            <a:r>
              <a:rPr lang="sr-Latn-RS" sz="3200" b="0" strike="noStrike" spc="-1" dirty="0" err="1">
                <a:solidFill>
                  <a:srgbClr val="000000"/>
                </a:solidFill>
                <a:latin typeface="Calibri"/>
              </a:rPr>
              <a:t>Moodle</a:t>
            </a: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 kurs predmeta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moodle.pmf.uns.ac.rs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Šifra za pristup je: rvp20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Važno je podesiti da obaveštenja stižu na mejl kako se ne bi propustilo neko važno obaveštenje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Sve dalje informacije o predmetu se mogu pratiti na </a:t>
            </a:r>
            <a:r>
              <a:rPr lang="sr-Latn-RS" sz="3200" spc="-1" dirty="0" err="1">
                <a:solidFill>
                  <a:srgbClr val="000000"/>
                </a:solidFill>
                <a:latin typeface="Calibri"/>
              </a:rPr>
              <a:t>moodle</a:t>
            </a: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-u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114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ciscosansttregular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 podataka 1</dc:title>
  <dc:subject/>
  <dc:creator>Milos Rackovic</dc:creator>
  <dc:description/>
  <cp:lastModifiedBy>Srdjan Skrbić (UNSPMF)</cp:lastModifiedBy>
  <cp:revision>10</cp:revision>
  <dcterms:created xsi:type="dcterms:W3CDTF">2006-08-16T00:00:00Z</dcterms:created>
  <dcterms:modified xsi:type="dcterms:W3CDTF">2020-10-08T12:30:19Z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