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18958-6DAF-43EB-A61D-8F9C5A73CAE7}" type="datetimeFigureOut">
              <a:rPr lang="sr-Latn-RS" smtClean="0"/>
              <a:t>30.9.2020.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826A4-AD63-4882-99C1-917AA933D47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916721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18958-6DAF-43EB-A61D-8F9C5A73CAE7}" type="datetimeFigureOut">
              <a:rPr lang="sr-Latn-RS" smtClean="0"/>
              <a:t>30.9.2020.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826A4-AD63-4882-99C1-917AA933D47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403284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18958-6DAF-43EB-A61D-8F9C5A73CAE7}" type="datetimeFigureOut">
              <a:rPr lang="sr-Latn-RS" smtClean="0"/>
              <a:t>30.9.2020.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826A4-AD63-4882-99C1-917AA933D47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113917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18958-6DAF-43EB-A61D-8F9C5A73CAE7}" type="datetimeFigureOut">
              <a:rPr lang="sr-Latn-RS" smtClean="0"/>
              <a:t>30.9.2020.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826A4-AD63-4882-99C1-917AA933D47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815469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18958-6DAF-43EB-A61D-8F9C5A73CAE7}" type="datetimeFigureOut">
              <a:rPr lang="sr-Latn-RS" smtClean="0"/>
              <a:t>30.9.2020.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826A4-AD63-4882-99C1-917AA933D47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900642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18958-6DAF-43EB-A61D-8F9C5A73CAE7}" type="datetimeFigureOut">
              <a:rPr lang="sr-Latn-RS" smtClean="0"/>
              <a:t>30.9.2020.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826A4-AD63-4882-99C1-917AA933D47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057722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18958-6DAF-43EB-A61D-8F9C5A73CAE7}" type="datetimeFigureOut">
              <a:rPr lang="sr-Latn-RS" smtClean="0"/>
              <a:t>30.9.2020.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826A4-AD63-4882-99C1-917AA933D47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056218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18958-6DAF-43EB-A61D-8F9C5A73CAE7}" type="datetimeFigureOut">
              <a:rPr lang="sr-Latn-RS" smtClean="0"/>
              <a:t>30.9.2020.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826A4-AD63-4882-99C1-917AA933D47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273709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18958-6DAF-43EB-A61D-8F9C5A73CAE7}" type="datetimeFigureOut">
              <a:rPr lang="sr-Latn-RS" smtClean="0"/>
              <a:t>30.9.2020.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826A4-AD63-4882-99C1-917AA933D47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986852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18958-6DAF-43EB-A61D-8F9C5A73CAE7}" type="datetimeFigureOut">
              <a:rPr lang="sr-Latn-RS" smtClean="0"/>
              <a:t>30.9.2020.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826A4-AD63-4882-99C1-917AA933D47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73140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18958-6DAF-43EB-A61D-8F9C5A73CAE7}" type="datetimeFigureOut">
              <a:rPr lang="sr-Latn-RS" smtClean="0"/>
              <a:t>30.9.2020.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826A4-AD63-4882-99C1-917AA933D47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736022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18958-6DAF-43EB-A61D-8F9C5A73CAE7}" type="datetimeFigureOut">
              <a:rPr lang="sr-Latn-RS" smtClean="0"/>
              <a:t>30.9.2020.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6826A4-AD63-4882-99C1-917AA933D47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770596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/>
              <a:t>Seminarski rad A</a:t>
            </a:r>
            <a:br>
              <a:rPr lang="sr-Latn-RS" dirty="0" smtClean="0"/>
            </a:br>
            <a:r>
              <a:rPr lang="sr-Latn-RS" dirty="0" smtClean="0"/>
              <a:t>Skript jezici</a:t>
            </a:r>
            <a:endParaRPr lang="sr-Latn-R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dirty="0" smtClean="0"/>
              <a:t>Profesor: Jovana Vidaković</a:t>
            </a:r>
          </a:p>
          <a:p>
            <a:r>
              <a:rPr lang="sr-Latn-RS" dirty="0" smtClean="0"/>
              <a:t>Asistent: Nemanja Milošević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583663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Skript jezici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lnSpcReduction="10000"/>
          </a:bodyPr>
          <a:lstStyle/>
          <a:p>
            <a:r>
              <a:rPr lang="sr-Latn-RS" dirty="0" smtClean="0"/>
              <a:t>Izborni predmet</a:t>
            </a:r>
          </a:p>
          <a:p>
            <a:pPr lvl="1"/>
            <a:r>
              <a:rPr lang="sr-Latn-RS" dirty="0" smtClean="0"/>
              <a:t>IT603, 5 ESPB</a:t>
            </a:r>
          </a:p>
          <a:p>
            <a:pPr lvl="1"/>
            <a:r>
              <a:rPr lang="sr-Latn-RS" dirty="0" smtClean="0"/>
              <a:t>CS605, 4 ESPB</a:t>
            </a:r>
          </a:p>
          <a:p>
            <a:r>
              <a:rPr lang="sr-Latn-RS" dirty="0" smtClean="0"/>
              <a:t>1 čas predavanja + 2 časa praktičnih vežbi</a:t>
            </a:r>
          </a:p>
          <a:p>
            <a:r>
              <a:rPr lang="sr-Latn-RS" dirty="0"/>
              <a:t>Pristupna lozinka za Moodle kurs: </a:t>
            </a:r>
            <a:r>
              <a:rPr lang="sr-Latn-RS" dirty="0" smtClean="0"/>
              <a:t>py2020</a:t>
            </a:r>
          </a:p>
          <a:p>
            <a:pPr lvl="1"/>
            <a:r>
              <a:rPr lang="sr-Latn-RS" dirty="0" smtClean="0"/>
              <a:t>moodle.pmf.uns.ac.rs</a:t>
            </a:r>
          </a:p>
          <a:p>
            <a:pPr lvl="1"/>
            <a:r>
              <a:rPr lang="sr-Latn-RS" dirty="0" smtClean="0"/>
              <a:t>prijavite email adresu koju redovno proveravate</a:t>
            </a:r>
            <a:endParaRPr lang="sr-Latn-RS" dirty="0" smtClean="0"/>
          </a:p>
          <a:p>
            <a:r>
              <a:rPr lang="sr-Latn-RS" dirty="0" smtClean="0"/>
              <a:t>Školska 2020/2021. online</a:t>
            </a:r>
          </a:p>
          <a:p>
            <a:pPr lvl="1"/>
            <a:r>
              <a:rPr lang="sr-Latn-RS" dirty="0" smtClean="0"/>
              <a:t>detalji o pristupu na Moodle stranici</a:t>
            </a:r>
          </a:p>
          <a:p>
            <a:pPr lvl="2"/>
            <a:r>
              <a:rPr lang="sr-Latn-RS" dirty="0" smtClean="0"/>
              <a:t>(pristup kursu </a:t>
            </a:r>
            <a:r>
              <a:rPr lang="sr-Latn-RS" u="sng" dirty="0" smtClean="0"/>
              <a:t>od utorka</a:t>
            </a:r>
            <a:r>
              <a:rPr lang="sr-Latn-RS" dirty="0" smtClean="0"/>
              <a:t>, 6.10. kad prođe ispitni rok)</a:t>
            </a:r>
          </a:p>
          <a:p>
            <a:pPr lvl="1"/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53080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Skript jezici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Predavanja će biti održavana </a:t>
            </a:r>
            <a:r>
              <a:rPr lang="sr-Latn-RS" dirty="0"/>
              <a:t>online u terminu </a:t>
            </a:r>
            <a:r>
              <a:rPr lang="sr-Latn-RS" dirty="0" smtClean="0"/>
              <a:t>predavanja</a:t>
            </a:r>
          </a:p>
          <a:p>
            <a:r>
              <a:rPr lang="sr-Latn-RS" dirty="0" smtClean="0"/>
              <a:t>Praćenje predavanja biće omogućeno preko odgovarajuće online platforme</a:t>
            </a:r>
          </a:p>
          <a:p>
            <a:pPr lvl="1"/>
            <a:r>
              <a:rPr lang="sr-Latn-RS" dirty="0" smtClean="0"/>
              <a:t>dovoljan je web browser ili neki pametni </a:t>
            </a:r>
            <a:r>
              <a:rPr lang="sr-Latn-RS" dirty="0" smtClean="0"/>
              <a:t>uređaj</a:t>
            </a:r>
          </a:p>
          <a:p>
            <a:r>
              <a:rPr lang="sr-Latn-RS" dirty="0" smtClean="0"/>
              <a:t>Praktične vežbe će biti održavane po grupama preko odgovarajuće online platforme</a:t>
            </a:r>
            <a:endParaRPr lang="sr-Latn-RS" dirty="0" smtClean="0"/>
          </a:p>
          <a:p>
            <a:pPr lvl="1"/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759437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Skript jezici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sr-Latn-RS" dirty="0" smtClean="0"/>
              <a:t>Cilj predmeta</a:t>
            </a:r>
          </a:p>
          <a:p>
            <a:pPr lvl="1"/>
            <a:r>
              <a:rPr lang="sr-Latn-RS" dirty="0" smtClean="0"/>
              <a:t>upoznavanje sa programskim jezikom Python</a:t>
            </a:r>
          </a:p>
          <a:p>
            <a:r>
              <a:rPr lang="sr-Latn-RS" dirty="0" smtClean="0"/>
              <a:t>Sadržaj predmeta</a:t>
            </a:r>
          </a:p>
          <a:p>
            <a:pPr lvl="1"/>
            <a:r>
              <a:rPr lang="sr-Latn-RS" dirty="0" smtClean="0"/>
              <a:t>uvod u Python</a:t>
            </a:r>
          </a:p>
          <a:p>
            <a:pPr lvl="1"/>
            <a:r>
              <a:rPr lang="sr-Latn-RS" dirty="0" smtClean="0"/>
              <a:t>struktura programa</a:t>
            </a:r>
          </a:p>
          <a:p>
            <a:pPr lvl="1"/>
            <a:r>
              <a:rPr lang="sr-Latn-RS" dirty="0" smtClean="0"/>
              <a:t>kolekcije (stringovi, liste, torke, rečnici, ...)</a:t>
            </a:r>
          </a:p>
          <a:p>
            <a:pPr lvl="1"/>
            <a:r>
              <a:rPr lang="sr-Latn-RS" dirty="0" smtClean="0"/>
              <a:t>rad sa fajlovima</a:t>
            </a:r>
          </a:p>
          <a:p>
            <a:pPr lvl="1"/>
            <a:r>
              <a:rPr lang="sr-Latn-RS" dirty="0" smtClean="0"/>
              <a:t>rad sa podacima, vizualizacija, analiza</a:t>
            </a:r>
          </a:p>
          <a:p>
            <a:pPr lvl="1"/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901836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Skript jezici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r>
              <a:rPr lang="sr-Latn-RS" dirty="0" smtClean="0"/>
              <a:t>Način polaganja</a:t>
            </a:r>
          </a:p>
          <a:p>
            <a:pPr lvl="1"/>
            <a:r>
              <a:rPr lang="sr-Latn-RS" dirty="0" smtClean="0"/>
              <a:t>predispitne obaveze: seminarski rad – 60 bodova</a:t>
            </a:r>
          </a:p>
          <a:p>
            <a:pPr lvl="2"/>
            <a:r>
              <a:rPr lang="sr-Latn-RS" dirty="0" smtClean="0"/>
              <a:t>u svakom ispitnom roku</a:t>
            </a:r>
          </a:p>
          <a:p>
            <a:pPr lvl="2"/>
            <a:r>
              <a:rPr lang="sr-Latn-RS" dirty="0" smtClean="0"/>
              <a:t>izrada praktičnog zadatka </a:t>
            </a:r>
          </a:p>
          <a:p>
            <a:pPr lvl="3"/>
            <a:r>
              <a:rPr lang="sr-Latn-RS" dirty="0" smtClean="0"/>
              <a:t>u toku nastave biće predstavljen primer zadatka, a svaki student će raditi svoj zadatak</a:t>
            </a:r>
          </a:p>
          <a:p>
            <a:pPr lvl="2"/>
            <a:r>
              <a:rPr lang="sr-Latn-RS" dirty="0" smtClean="0"/>
              <a:t>izrada seminarskog rada</a:t>
            </a:r>
          </a:p>
          <a:p>
            <a:pPr lvl="3"/>
            <a:r>
              <a:rPr lang="sr-Latn-RS" dirty="0" smtClean="0"/>
              <a:t>opis praktičnog zadatka </a:t>
            </a:r>
          </a:p>
          <a:p>
            <a:pPr lvl="1"/>
            <a:r>
              <a:rPr lang="sr-Latn-RS" dirty="0" smtClean="0"/>
              <a:t>završni ispit: usmeni – 40 bodova</a:t>
            </a:r>
          </a:p>
          <a:p>
            <a:pPr lvl="2"/>
            <a:r>
              <a:rPr lang="sr-Latn-RS" dirty="0" smtClean="0"/>
              <a:t>dva pitanja</a:t>
            </a:r>
          </a:p>
          <a:p>
            <a:pPr lvl="2"/>
            <a:r>
              <a:rPr lang="sr-Latn-RS" dirty="0" smtClean="0"/>
              <a:t>spisak na Moodle stranici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0010797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195</Words>
  <Application>Microsoft Office PowerPoint</Application>
  <PresentationFormat>On-screen Show (4:3)</PresentationFormat>
  <Paragraphs>39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Seminarski rad A Skript jezici</vt:lpstr>
      <vt:lpstr>Skript jezici</vt:lpstr>
      <vt:lpstr>Skript jezici</vt:lpstr>
      <vt:lpstr>Skript jezici</vt:lpstr>
      <vt:lpstr>Skript jezici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Seminarski rad A Skript jezici</dc:title>
  <dc:creator>jovana</dc:creator>
  <cp:lastModifiedBy>jovana</cp:lastModifiedBy>
  <cp:revision>14</cp:revision>
  <dcterms:created xsi:type="dcterms:W3CDTF">2019-10-01T22:38:22Z</dcterms:created>
  <dcterms:modified xsi:type="dcterms:W3CDTF">2020-09-30T17:08:12Z</dcterms:modified>
</cp:coreProperties>
</file>